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modSld">
      <pc:chgData name="KESHAV GUPTA" userId="bbc014ec3f58375a" providerId="LiveId" clId="{E526AEC6-5F67-4235-918E-9A2273764430}" dt="2024-09-30T09:12:01.718" v="19" actId="20577"/>
      <pc:docMkLst>
        <pc:docMk/>
      </pc:docMkLst>
      <pc:sldChg chg="modSp mod">
        <pc:chgData name="KESHAV GUPTA" userId="bbc014ec3f58375a" providerId="LiveId" clId="{E526AEC6-5F67-4235-918E-9A2273764430}" dt="2024-09-30T09:12:01.718" v="19" actId="20577"/>
        <pc:sldMkLst>
          <pc:docMk/>
          <pc:sldMk cId="0" sldId="271"/>
        </pc:sldMkLst>
        <pc:spChg chg="mod">
          <ac:chgData name="KESHAV GUPTA" userId="bbc014ec3f58375a" providerId="LiveId" clId="{E526AEC6-5F67-4235-918E-9A2273764430}" dt="2024-09-30T09:12:01.718" v="19" actId="20577"/>
          <ac:spMkLst>
            <pc:docMk/>
            <pc:sldMk cId="0" sldId="271"/>
            <ac:spMk id="3" creationId="{00000000-0000-0000-0000-000000000000}"/>
          </ac:spMkLst>
        </pc:spChg>
        <pc:spChg chg="mod">
          <ac:chgData name="KESHAV GUPTA" userId="bbc014ec3f58375a" providerId="LiveId" clId="{E526AEC6-5F67-4235-918E-9A2273764430}" dt="2024-09-30T09:11:51.002" v="13" actId="20577"/>
          <ac:spMkLst>
            <pc:docMk/>
            <pc:sldMk cId="0" sldId="271"/>
            <ac:spMk id="4" creationId="{C309CA59-1E23-9A35-4C2D-394BE9D78EB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179512" y="1124744"/>
            <a:ext cx="8712968" cy="1723549"/>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a:p>
            <a:pPr algn="ctr"/>
            <a:endParaRPr lang="en-US" sz="3200" b="1" dirty="0">
              <a:latin typeface="Times New Roman" pitchFamily="18" charset="0"/>
              <a:cs typeface="Times New Roman" pitchFamily="18" charset="0"/>
            </a:endParaRPr>
          </a:p>
          <a:p>
            <a:r>
              <a:rPr lang="en-US" sz="1400" dirty="0">
                <a:latin typeface="Times New Roman" pitchFamily="18" charset="0"/>
                <a:cs typeface="Times New Roman" pitchFamily="18" charset="0"/>
              </a:rPr>
              <a:t>TEAM MEMBERS : KESHAV GUPTA(2410993043)</a:t>
            </a:r>
          </a:p>
          <a:p>
            <a:r>
              <a:rPr lang="en-US" sz="1400" dirty="0">
                <a:latin typeface="Times New Roman" pitchFamily="18" charset="0"/>
                <a:cs typeface="Times New Roman" pitchFamily="18" charset="0"/>
              </a:rPr>
              <a:t>                                   KUSHAN GARG(2410993053)</a:t>
            </a:r>
          </a:p>
          <a:p>
            <a:r>
              <a:rPr lang="en-US" sz="1400" dirty="0">
                <a:latin typeface="Times New Roman" pitchFamily="18" charset="0"/>
                <a:cs typeface="Times New Roman" pitchFamily="18" charset="0"/>
              </a:rPr>
              <a:t>                                   YASHIT MITTAL(2410993075)</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4025589"/>
          </a:xfrm>
          <a:prstGeom prst="rect">
            <a:avLst/>
          </a:prstGeom>
          <a:noFill/>
        </p:spPr>
        <p:txBody>
          <a:bodyPr wrap="square" rtlCol="0">
            <a:spAutoFit/>
          </a:bodyPr>
          <a:lstStyle/>
          <a:p>
            <a:pPr marL="0" marR="0" lvl="0" indent="0" algn="l" defTabSz="914400" rtl="0" eaLnBrk="1" fontAlgn="auto" latinLnBrk="0" hangingPunct="1">
              <a:lnSpc>
                <a:spcPts val="4457"/>
              </a:lnSpc>
              <a:spcBef>
                <a:spcPct val="0"/>
              </a:spcBef>
              <a:spcAft>
                <a:spcPts val="0"/>
              </a:spcAft>
              <a:buClrTx/>
              <a:buSzTx/>
              <a:buFontTx/>
              <a:buNone/>
              <a:tabLst/>
              <a:defRPr/>
            </a:pPr>
            <a:endParaRPr kumimoji="0" lang="en-US" sz="1300" b="1" i="0" u="none" strike="noStrike" kern="1200" cap="none" spc="0" normalizeH="0" baseline="0" noProof="0" dirty="0">
              <a:ln>
                <a:noFill/>
              </a:ln>
              <a:solidFill>
                <a:srgbClr val="402B2B"/>
              </a:solidFill>
              <a:effectLst/>
              <a:uLnTx/>
              <a:uFillTx/>
              <a:latin typeface="Amiko Bold"/>
              <a:ea typeface="Amiko Bold"/>
              <a:cs typeface="Amiko Bold"/>
              <a:sym typeface="Amiko Bold"/>
            </a:endParaRPr>
          </a:p>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3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a:t>
            </a:r>
          </a:p>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300" b="1" i="0" u="none" strike="noStrike" kern="1200" cap="none" spc="0" normalizeH="0" baseline="0" noProof="0" dirty="0">
                <a:ln>
                  <a:noFill/>
                </a:ln>
                <a:solidFill>
                  <a:srgbClr val="402B2B"/>
                </a:solidFill>
                <a:effectLst/>
                <a:uLnTx/>
                <a:uFillTx/>
                <a:latin typeface="Amiko Bold"/>
                <a:ea typeface="Amiko Bold"/>
                <a:cs typeface="Amiko Bold"/>
                <a:sym typeface="Amiko Bold"/>
              </a:rPr>
              <a:t>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 </a:t>
            </a: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580</TotalTime>
  <Words>1051</Words>
  <Application>Microsoft Office PowerPoint</Application>
  <PresentationFormat>On-screen Show (4:3)</PresentationFormat>
  <Paragraphs>78</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2024-09-30T09:12:09Z</dcterms:modified>
</cp:coreProperties>
</file>